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8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 autoAdjust="0"/>
  </p:normalViewPr>
  <p:slideViewPr>
    <p:cSldViewPr snapToGrid="0">
      <p:cViewPr>
        <p:scale>
          <a:sx n="108" d="100"/>
          <a:sy n="108" d="100"/>
        </p:scale>
        <p:origin x="-11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255625"/>
          </a:xfrm>
        </p:spPr>
        <p:txBody>
          <a:bodyPr/>
          <a:lstStyle/>
          <a:p>
            <a:pPr algn="dist"/>
            <a:r>
              <a:rPr lang="en-US" dirty="0" smtClean="0"/>
              <a:t>How a mountain  is formed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Halle and Tristan 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Today me and my partner Tristan and going to be telling you about how mountains  and formed.</a:t>
            </a:r>
            <a:r>
              <a:rPr lang="en-US" dirty="0" smtClean="0">
                <a:sym typeface="Wingdings"/>
              </a:rPr>
              <a:t>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Mountain- Is a large form of land that stretches over other land.</a:t>
            </a:r>
          </a:p>
          <a:p>
            <a:pPr marL="0" indent="0">
              <a:buNone/>
            </a:pPr>
            <a:r>
              <a:rPr lang="en-US" dirty="0" smtClean="0"/>
              <a:t>Tectonic Plates- plates that move under the earth’s curst.</a:t>
            </a:r>
          </a:p>
          <a:p>
            <a:pPr marL="0" indent="0">
              <a:buNone/>
            </a:pPr>
            <a:r>
              <a:rPr lang="en-US" dirty="0" smtClean="0"/>
              <a:t>Convergent- When tectonic plates collide into each other.</a:t>
            </a:r>
          </a:p>
          <a:p>
            <a:pPr marL="0" indent="0">
              <a:buNone/>
            </a:pPr>
            <a:r>
              <a:rPr lang="en-US" dirty="0" smtClean="0"/>
              <a:t>Rocks- Is a naturally occurring solid  materials.</a:t>
            </a:r>
          </a:p>
          <a:p>
            <a:pPr marL="0" indent="0">
              <a:buNone/>
            </a:pPr>
            <a:r>
              <a:rPr lang="en-US" dirty="0" smtClean="0"/>
              <a:t>Stone- A hard substance that comes from the ground and used for many things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Earth’s Curst- It</a:t>
            </a:r>
            <a:r>
              <a:rPr lang="fr-FR" dirty="0" smtClean="0"/>
              <a:t>’</a:t>
            </a:r>
            <a:r>
              <a:rPr lang="en-US" dirty="0" smtClean="0"/>
              <a:t>s the outermost solid shell of a rocky planet.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346894"/>
            <a:ext cx="9404723" cy="1400530"/>
          </a:xfrm>
        </p:spPr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474" y="2052918"/>
            <a:ext cx="8946541" cy="419548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:/</a:t>
            </a:r>
            <a:r>
              <a:rPr lang="en-US" dirty="0"/>
              <a:t>/</a:t>
            </a:r>
            <a:r>
              <a:rPr lang="en-US" dirty="0" err="1"/>
              <a:t>wonderopolis.org</a:t>
            </a:r>
            <a:r>
              <a:rPr lang="en-US" dirty="0"/>
              <a:t>/wonder/how-are-mountains-made/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3337" y="3235747"/>
            <a:ext cx="5488663" cy="362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>
                  <a:reflection blurRad="6350" stA="55000" endA="300" endPos="45500" dir="5400000" sy="-100000" algn="bl" rotWithShape="0"/>
                </a:effectLst>
              </a:rPr>
              <a:t>https://</a:t>
            </a:r>
            <a:r>
              <a:rPr lang="en-US" dirty="0" err="1">
                <a:effectLst>
                  <a:reflection blurRad="6350" stA="55000" endA="300" endPos="45500" dir="5400000" sy="-100000" algn="bl" rotWithShape="0"/>
                </a:effectLst>
              </a:rPr>
              <a:t>www.youtube.com</a:t>
            </a:r>
            <a:r>
              <a:rPr lang="en-US" dirty="0">
                <a:effectLst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dirty="0" err="1">
                <a:effectLst>
                  <a:reflection blurRad="6350" stA="55000" endA="300" endPos="45500" dir="5400000" sy="-100000" algn="bl" rotWithShape="0"/>
                </a:effectLst>
              </a:rPr>
              <a:t>watch?v</a:t>
            </a:r>
            <a:r>
              <a:rPr lang="en-US" dirty="0">
                <a:effectLst>
                  <a:reflection blurRad="6350" stA="55000" endA="300" endPos="45500" dir="5400000" sy="-100000" algn="bl" rotWithShape="0"/>
                </a:effectLst>
              </a:rPr>
              <a:t>=Kte1ZCqASR0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2F2F2"/>
                </a:solidFill>
                <a:effectLst>
                  <a:reflection blurRad="6350" stA="60000" endA="900" endPos="58000" dir="5400000" sy="-100000" algn="bl" rotWithShape="0"/>
                </a:effectLst>
              </a:rPr>
              <a:t>https://</a:t>
            </a:r>
            <a:r>
              <a:rPr lang="en-US" dirty="0" err="1">
                <a:solidFill>
                  <a:srgbClr val="F2F2F2"/>
                </a:solidFill>
                <a:effectLst>
                  <a:reflection blurRad="6350" stA="60000" endA="900" endPos="58000" dir="5400000" sy="-100000" algn="bl" rotWithShape="0"/>
                </a:effectLst>
              </a:rPr>
              <a:t>www.youtube.com</a:t>
            </a:r>
            <a:r>
              <a:rPr lang="en-US" dirty="0">
                <a:solidFill>
                  <a:srgbClr val="F2F2F2"/>
                </a:solidFill>
                <a:effectLst>
                  <a:reflection blurRad="6350" stA="60000" endA="900" endPos="58000" dir="5400000" sy="-100000" algn="bl" rotWithShape="0"/>
                </a:effectLst>
              </a:rPr>
              <a:t>/</a:t>
            </a:r>
            <a:r>
              <a:rPr lang="en-US" dirty="0" err="1">
                <a:solidFill>
                  <a:srgbClr val="F2F2F2"/>
                </a:solidFill>
                <a:effectLst>
                  <a:reflection blurRad="6350" stA="60000" endA="900" endPos="58000" dir="5400000" sy="-100000" algn="bl" rotWithShape="0"/>
                </a:effectLst>
              </a:rPr>
              <a:t>watch?v</a:t>
            </a:r>
            <a:r>
              <a:rPr lang="en-US" dirty="0">
                <a:solidFill>
                  <a:srgbClr val="F2F2F2"/>
                </a:solidFill>
                <a:effectLst>
                  <a:reflection blurRad="6350" stA="60000" endA="900" endPos="58000" dir="5400000" sy="-100000" algn="bl" rotWithShape="0"/>
                </a:effectLst>
              </a:rPr>
              <a:t>=ngV66m00UvU</a:t>
            </a:r>
            <a:endParaRPr lang="en-US" dirty="0">
              <a:solidFill>
                <a:srgbClr val="F2F2F2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end of how mountains </a:t>
            </a:r>
            <a:r>
              <a:rPr lang="en-US" smtClean="0"/>
              <a:t>are formed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78</TotalTime>
  <Words>163</Words>
  <Application>Microsoft Macintosh PowerPoint</Application>
  <PresentationFormat>Custom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Ion</vt:lpstr>
      <vt:lpstr>How a mountain  is formed</vt:lpstr>
      <vt:lpstr>Overview</vt:lpstr>
      <vt:lpstr>Vocabulary</vt:lpstr>
      <vt:lpstr>Concept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asdfdfs</cp:lastModifiedBy>
  <cp:revision>10</cp:revision>
  <dcterms:created xsi:type="dcterms:W3CDTF">2015-05-20T00:21:47Z</dcterms:created>
  <dcterms:modified xsi:type="dcterms:W3CDTF">2015-05-27T12:55:20Z</dcterms:modified>
</cp:coreProperties>
</file>